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862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8084" t="10531" r="25083" b="40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3750" t="3629" r="1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334" t="7481" r="18583" b="12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6083" t="6296" r="15917" b="162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583" t="8814" r="15250" b="3334"/>
          <a:stretch/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733" t="28104" r="48184" b="18711"/>
          <a:stretch/>
        </p:blipFill>
        <p:spPr>
          <a:xfrm>
            <a:off x="0" y="-1"/>
            <a:ext cx="12192000" cy="67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583" t="28222" r="48250" b="18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167" t="27630" r="47834" b="18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416" t="28073" r="48250" b="200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500" t="28222" r="48500" b="19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528" t="27778" r="48125" b="18889"/>
          <a:stretch/>
        </p:blipFill>
        <p:spPr>
          <a:xfrm>
            <a:off x="0" y="0"/>
            <a:ext cx="12192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8167" t="10296" r="25667" b="38593"/>
          <a:stretch/>
        </p:blipFill>
        <p:spPr>
          <a:xfrm>
            <a:off x="0" y="0"/>
            <a:ext cx="12192000" cy="71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250" t="28074" r="47833" b="19778"/>
          <a:stretch/>
        </p:blipFill>
        <p:spPr>
          <a:xfrm>
            <a:off x="0" y="0"/>
            <a:ext cx="12192000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418" t="27778" r="48499" b="19482"/>
          <a:stretch/>
        </p:blipFill>
        <p:spPr>
          <a:xfrm>
            <a:off x="182880" y="0"/>
            <a:ext cx="11765280" cy="6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66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333" t="27185" r="48000" b="19037"/>
          <a:stretch/>
        </p:blipFill>
        <p:spPr>
          <a:xfrm>
            <a:off x="0" y="0"/>
            <a:ext cx="12192000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166" t="28222" r="48167" b="191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40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36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8167" t="9556" r="25750" b="3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4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8417" t="10296" r="25583" b="37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4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3250" r="13083" b="29333"/>
          <a:stretch/>
        </p:blipFill>
        <p:spPr>
          <a:xfrm>
            <a:off x="0" y="0"/>
            <a:ext cx="12192000" cy="72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4584" t="7185" r="13499" b="5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416" t="7481" r="15833" b="13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833" t="3185" r="14916" b="110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352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8" baseType="lpstr">
      <vt:lpstr>Gill Sans MT</vt:lpstr>
      <vt:lpstr>Wingdings 2</vt:lpstr>
      <vt:lpstr>Dividendo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PROSA  ROMâNTICA</dc:title>
  <dc:creator>lidianecacau25@gmail.com</dc:creator>
  <cp:lastModifiedBy>lidianecacau25@gmail.com</cp:lastModifiedBy>
  <cp:revision>13</cp:revision>
  <dcterms:created xsi:type="dcterms:W3CDTF">2022-08-15T17:11:29Z</dcterms:created>
  <dcterms:modified xsi:type="dcterms:W3CDTF">2022-09-28T16:08:48Z</dcterms:modified>
</cp:coreProperties>
</file>